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65" r:id="rId4"/>
    <p:sldId id="266" r:id="rId5"/>
    <p:sldId id="257" r:id="rId6"/>
    <p:sldId id="258" r:id="rId7"/>
    <p:sldId id="259" r:id="rId8"/>
    <p:sldId id="260" r:id="rId9"/>
    <p:sldId id="262" r:id="rId10"/>
    <p:sldId id="267" r:id="rId11"/>
    <p:sldId id="263" r:id="rId12"/>
    <p:sldId id="264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6"/>
  </p:normalViewPr>
  <p:slideViewPr>
    <p:cSldViewPr snapToGrid="0" snapToObjects="1">
      <p:cViewPr varScale="1">
        <p:scale>
          <a:sx n="112" d="100"/>
          <a:sy n="112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402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6724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986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0340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7171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1565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1409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7872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123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8433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7758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DFB3CA-455C-1C40-993F-3B588F007899}" type="datetimeFigureOut">
              <a:rPr kumimoji="1" lang="zh-CN" altLang="en-US" smtClean="0"/>
              <a:t>2016/12/28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1CED8-03B7-934E-A080-9958B378D6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288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83727"/>
          </a:xfrm>
        </p:spPr>
        <p:txBody>
          <a:bodyPr>
            <a:normAutofit/>
          </a:bodyPr>
          <a:lstStyle/>
          <a:p>
            <a:r>
              <a:rPr lang="zh-CN" altLang="en-US" sz="4000" dirty="0">
                <a:latin typeface="STXingkai" charset="-122"/>
                <a:ea typeface="STXingkai" charset="-122"/>
                <a:cs typeface="STXingkai" charset="-122"/>
              </a:rPr>
              <a:t>敏捷培训小</a:t>
            </a:r>
            <a:r>
              <a:rPr lang="zh-CN" altLang="en-US" sz="4000" dirty="0" smtClean="0">
                <a:latin typeface="STXingkai" charset="-122"/>
                <a:ea typeface="STXingkai" charset="-122"/>
                <a:cs typeface="STXingkai" charset="-122"/>
              </a:rPr>
              <a:t>游戏</a:t>
            </a:r>
            <a:r>
              <a:rPr lang="en-US" altLang="zh-CN" sz="4000" dirty="0" smtClean="0">
                <a:latin typeface="STXingkai" charset="-122"/>
                <a:ea typeface="STXingkai" charset="-122"/>
                <a:cs typeface="STXingkai" charset="-122"/>
              </a:rPr>
              <a:t/>
            </a:r>
            <a:br>
              <a:rPr lang="en-US" altLang="zh-CN" sz="4000" dirty="0" smtClean="0">
                <a:latin typeface="STXingkai" charset="-122"/>
                <a:ea typeface="STXingkai" charset="-122"/>
                <a:cs typeface="STXingkai" charset="-122"/>
              </a:rPr>
            </a:br>
            <a:r>
              <a:rPr lang="zh-CN" altLang="en-US" sz="1200" dirty="0">
                <a:latin typeface="STXingkai" charset="-122"/>
                <a:ea typeface="STXingkai" charset="-122"/>
                <a:cs typeface="STXingkai" charset="-122"/>
              </a:rPr>
              <a:t> </a:t>
            </a:r>
            <a:r>
              <a:rPr kumimoji="1" lang="en-US" altLang="zh-CN" dirty="0" smtClean="0">
                <a:latin typeface="STXingkai" charset="-122"/>
                <a:ea typeface="STXingkai" charset="-122"/>
                <a:cs typeface="STXingkai" charset="-122"/>
              </a:rPr>
              <a:t/>
            </a:r>
            <a:br>
              <a:rPr kumimoji="1" lang="en-US" altLang="zh-CN" dirty="0" smtClean="0">
                <a:latin typeface="STXingkai" charset="-122"/>
                <a:ea typeface="STXingkai" charset="-122"/>
                <a:cs typeface="STXingkai" charset="-122"/>
              </a:rPr>
            </a:br>
            <a:r>
              <a:rPr kumimoji="1" lang="zh-CN" altLang="en-US" dirty="0" smtClean="0">
                <a:latin typeface="STXingkai" charset="-122"/>
                <a:ea typeface="STXingkai" charset="-122"/>
                <a:cs typeface="STXingkai" charset="-122"/>
              </a:rPr>
              <a:t>纸飞机</a:t>
            </a:r>
            <a:endParaRPr kumimoji="1" lang="zh-CN" altLang="en-US" dirty="0">
              <a:latin typeface="STXingkai" charset="-122"/>
              <a:ea typeface="STXingkai" charset="-122"/>
              <a:cs typeface="STXingkai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192972"/>
          </a:xfrm>
        </p:spPr>
        <p:txBody>
          <a:bodyPr>
            <a:normAutofit fontScale="62500" lnSpcReduction="20000"/>
          </a:bodyPr>
          <a:lstStyle/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A4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纸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包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二十人的用量，可以按照人数多少适当增减。按照经验来说，要多准备一些，有备无患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】</a:t>
            </a:r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每组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把剪刀或者直尺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用来裁剪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】</a:t>
            </a:r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秒表或手机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用来计时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】</a:t>
            </a:r>
          </a:p>
          <a:p>
            <a:pPr marL="342900" indent="-342900" algn="l">
              <a:lnSpc>
                <a:spcPct val="160000"/>
              </a:lnSpc>
              <a:buFont typeface="Arial" charset="0"/>
              <a:buChar char="•"/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白板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用来设置投掷纸飞机的指定区域，可用透明可书写的玻璃墙替代</a:t>
            </a:r>
            <a:r>
              <a:rPr lang="en-US" altLang="zh-CN" dirty="0" smtClean="0">
                <a:latin typeface="STKaiti" charset="-122"/>
                <a:ea typeface="STKaiti" charset="-122"/>
                <a:cs typeface="STKaiti" charset="-122"/>
              </a:rPr>
              <a:t>】</a:t>
            </a:r>
            <a:endParaRPr lang="en-US" altLang="zh-CN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702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6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37945"/>
          </a:xfrm>
        </p:spPr>
        <p:txBody>
          <a:bodyPr>
            <a:normAutofit/>
          </a:bodyPr>
          <a:lstStyle/>
          <a:p>
            <a:r>
              <a:rPr lang="zh-CN" altLang="en-US" b="1" dirty="0" smtClean="0">
                <a:latin typeface="STKaiti" charset="-122"/>
                <a:ea typeface="STKaiti" charset="-122"/>
                <a:cs typeface="STKaiti" charset="-122"/>
              </a:rPr>
              <a:t>游戏第四轮规则试飞规则变更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：</a:t>
            </a:r>
            <a:endParaRPr kumimoji="1" lang="zh-CN" altLang="en-US" sz="3600" dirty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03542" y="2077085"/>
            <a:ext cx="4877156" cy="435133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85800" y="2077084"/>
            <a:ext cx="556641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dirty="0" smtClean="0">
                <a:latin typeface="STKaiti" charset="-122"/>
                <a:ea typeface="STKaiti" charset="-122"/>
                <a:cs typeface="STKaiti" charset="-122"/>
              </a:rPr>
              <a:t>因为观察到排队试飞拥挤，开放试飞条件，允许同时有</a:t>
            </a:r>
            <a:r>
              <a:rPr lang="en-US" altLang="zh-CN" sz="3600" dirty="0" smtClean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sz="3600" dirty="0" smtClean="0">
                <a:latin typeface="STKaiti" charset="-122"/>
                <a:ea typeface="STKaiti" charset="-122"/>
                <a:cs typeface="STKaiti" charset="-122"/>
              </a:rPr>
              <a:t>人试飞，超过三人需排队。如图：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9885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分钟计划、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5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分钟游戏、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分钟回顾 分别对应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Scrum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中的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计划、迭代、回顾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。学员可以在游戏中体验敏捷流程。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游戏过程中，学员们会发现，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四轮游戏中，完成游戏的人员没有增加，完成游戏的时间也没有变，但是每组的成果会有极大的改进，有的组的得分甚至是呈倍数增长的。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这是为什么呢？你又可以对比联想到什么呢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？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3117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游戏分组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每组至少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人。</a:t>
            </a:r>
            <a:endParaRPr kumimoji="1" lang="en-US" altLang="zh-CN" dirty="0" smtClean="0"/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379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游戏</a:t>
            </a:r>
            <a:r>
              <a:rPr lang="zh-CN" altLang="en-US" b="1" dirty="0" smtClean="0">
                <a:latin typeface="STKaiti" charset="-122"/>
                <a:ea typeface="STKaiti" charset="-122"/>
                <a:cs typeface="STKaiti" charset="-122"/>
              </a:rPr>
              <a:t>目的</a:t>
            </a:r>
            <a:endParaRPr lang="en-US" altLang="zh-CN" b="1" dirty="0" smtClean="0">
              <a:latin typeface="STKaiti" charset="-122"/>
              <a:ea typeface="STKaiti" charset="-122"/>
              <a:cs typeface="STKaiti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在规定的时间内，获得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最高分数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的小组获胜</a:t>
            </a:r>
          </a:p>
          <a:p>
            <a:pPr lvl="1">
              <a:lnSpc>
                <a:spcPct val="150000"/>
              </a:lnSpc>
            </a:pP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【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游戏总计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4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轮，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第</a:t>
            </a: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4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轮分数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作为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比赛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结果进行排名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】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计分</a:t>
            </a:r>
            <a:r>
              <a:rPr lang="zh-CN" altLang="en-US" b="1" dirty="0" smtClean="0">
                <a:latin typeface="STKaiti" charset="-122"/>
                <a:ea typeface="STKaiti" charset="-122"/>
                <a:cs typeface="STKaiti" charset="-122"/>
              </a:rPr>
              <a:t>规则</a:t>
            </a:r>
            <a:endParaRPr lang="en-US" altLang="zh-CN" b="1" dirty="0" smtClean="0">
              <a:latin typeface="STKaiti" charset="-122"/>
              <a:ea typeface="STKaiti" charset="-122"/>
              <a:cs typeface="STKaiti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使用纸飞机投掷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指定区域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，每架飞机投中后</a:t>
            </a: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+1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269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游戏描述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分钟计划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：小组讨论确定本轮游戏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预计获得分数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。讨论结束后导师统计每个小组的分数。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5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分钟游戏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：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小组开始行动，裁纸→折纸飞机→试飞，尽可能地在</a:t>
            </a: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5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分钟内获得最高的分数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分钟回顾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：导师统计每个小组的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实际获得分数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，小组成员讨论本组成果，吸取经验教训，在不违反游戏规则的条件下做出力所能及的改进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509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纸飞机折叠规则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纸飞机折叠规则纸飞机如何折叠自行研发。简单或者复杂的折叠步骤自选，简易或者精致的外观自选。</a:t>
            </a:r>
            <a:endParaRPr kumimoji="1" lang="en-US" altLang="zh-CN" dirty="0" smtClean="0">
              <a:latin typeface="STKaiti" charset="-122"/>
              <a:ea typeface="STKaiti" charset="-122"/>
              <a:cs typeface="STKait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每架飞机用半张</a:t>
            </a:r>
            <a:r>
              <a:rPr kumimoji="1" lang="en-US" altLang="zh-CN" dirty="0" smtClean="0">
                <a:latin typeface="STKaiti" charset="-122"/>
                <a:ea typeface="STKaiti" charset="-122"/>
                <a:cs typeface="STKaiti" charset="-122"/>
              </a:rPr>
              <a:t>A4</a:t>
            </a: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纸</a:t>
            </a: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折成。</a:t>
            </a:r>
            <a:endParaRPr kumimoji="1" lang="en-US" altLang="zh-CN" dirty="0" smtClean="0">
              <a:latin typeface="STKaiti" charset="-122"/>
              <a:ea typeface="STKaiti" charset="-122"/>
              <a:cs typeface="STKait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mtClean="0">
                <a:latin typeface="STKaiti" charset="-122"/>
                <a:ea typeface="STKaiti" charset="-122"/>
                <a:cs typeface="STKaiti" charset="-122"/>
              </a:rPr>
              <a:t>同一架飞机</a:t>
            </a: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不能连续折，即小组成员将纸折叠一下后，应传递给另一位成员进行下一步折叠。（每出现一道折痕，算折叠一次）。</a:t>
            </a:r>
            <a:endParaRPr kumimoji="1" lang="en-US" altLang="zh-CN" dirty="0" smtClean="0">
              <a:latin typeface="STKaiti" charset="-122"/>
              <a:ea typeface="STKaiti" charset="-122"/>
              <a:cs typeface="STKait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 smtClean="0">
                <a:latin typeface="STKaiti" charset="-122"/>
                <a:ea typeface="STKaiti" charset="-122"/>
                <a:cs typeface="STKaiti" charset="-122"/>
              </a:rPr>
              <a:t>要求成品是平头飞机。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230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32255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1. 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平头。不能是尖的，防止飞行时出现失误，误伤到参与游戏的人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0" y="2039144"/>
            <a:ext cx="80010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1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2. 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飞机。不能是飞球之类的东西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0" y="2039144"/>
            <a:ext cx="80010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试飞规则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3880" y="1474470"/>
            <a:ext cx="6019800" cy="5068253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每台飞机只能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试飞一次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，试飞完成后不能捡起进行第二次试飞。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试飞要站在试飞距离防线以外，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不能踩线或者跨越防线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如有人员正在试飞，其他试飞人员需排队，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不能插队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没有携带纸飞机不能进行排队。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禁止将纸飞机送到排队的人手里。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每次最多试飞</a:t>
            </a:r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架飞机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。如携带飞机超过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架，</a:t>
            </a:r>
            <a:r>
              <a:rPr lang="en-US" altLang="zh-CN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架飞机试飞结束后，需重新排队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850" y="365125"/>
            <a:ext cx="5189220" cy="454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8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STKaiti" charset="-122"/>
                <a:ea typeface="STKaiti" charset="-122"/>
                <a:cs typeface="STKaiti" charset="-122"/>
              </a:rPr>
              <a:t>5</a:t>
            </a:r>
            <a:r>
              <a:rPr lang="zh-CN" altLang="en-US" b="1" dirty="0">
                <a:latin typeface="STKaiti" charset="-122"/>
                <a:ea typeface="STKaiti" charset="-122"/>
                <a:cs typeface="STKaiti" charset="-122"/>
              </a:rPr>
              <a:t>分钟游戏过程中注意事项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导师计时开始方可行动，计时结束所有人停下手中动作。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每轮游戏开始前，需清理游戏桌面。所有裁剪、折叠过的纸张均不能再次</a:t>
            </a:r>
            <a:r>
              <a:rPr lang="zh-CN" altLang="en-US" dirty="0" smtClean="0">
                <a:latin typeface="STKaiti" charset="-122"/>
                <a:ea typeface="STKaiti" charset="-122"/>
                <a:cs typeface="STKaiti" charset="-122"/>
              </a:rPr>
              <a:t>使用</a:t>
            </a:r>
            <a:r>
              <a:rPr lang="zh-CN" altLang="en-US" dirty="0">
                <a:latin typeface="STKaiti" charset="-122"/>
                <a:ea typeface="STKaiti" charset="-122"/>
                <a:cs typeface="STKaiti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4187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610</Words>
  <Application>Microsoft Macintosh PowerPoint</Application>
  <PresentationFormat>宽屏</PresentationFormat>
  <Paragraphs>37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DengXian</vt:lpstr>
      <vt:lpstr>DengXian Light</vt:lpstr>
      <vt:lpstr>STKaiti</vt:lpstr>
      <vt:lpstr>STXingkai</vt:lpstr>
      <vt:lpstr>Arial</vt:lpstr>
      <vt:lpstr>Office 主题</vt:lpstr>
      <vt:lpstr>敏捷培训小游戏   纸飞机</vt:lpstr>
      <vt:lpstr>游戏分组</vt:lpstr>
      <vt:lpstr>PowerPoint 演示文稿</vt:lpstr>
      <vt:lpstr>游戏描述</vt:lpstr>
      <vt:lpstr>纸飞机折叠规则</vt:lpstr>
      <vt:lpstr>1. 平头。不能是尖的，防止飞行时出现失误，误伤到参与游戏的人。</vt:lpstr>
      <vt:lpstr>2. 飞机。不能是飞球之类的东西。</vt:lpstr>
      <vt:lpstr>试飞规则</vt:lpstr>
      <vt:lpstr>5分钟游戏过程中注意事项</vt:lpstr>
      <vt:lpstr>PowerPoint 演示文稿</vt:lpstr>
      <vt:lpstr>游戏第四轮规则试飞规则变更：</vt:lpstr>
      <vt:lpstr>PowerPoint 演示文稿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纸飞机</dc:title>
  <dc:creator>Microsoft Office 用户</dc:creator>
  <cp:lastModifiedBy>Microsoft Office 用户</cp:lastModifiedBy>
  <cp:revision>40</cp:revision>
  <dcterms:created xsi:type="dcterms:W3CDTF">2016-12-20T11:13:12Z</dcterms:created>
  <dcterms:modified xsi:type="dcterms:W3CDTF">2016-12-28T03:11:01Z</dcterms:modified>
</cp:coreProperties>
</file>

<file path=docProps/thumbnail.jpeg>
</file>